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BC50-23E9-3002-58C3-131A25003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C3FC5-97BD-02BD-04F7-D1AB136E9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787EC-DF4C-D78C-B016-4CD64B9EB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73EB2-67D8-6F11-BF84-339CF193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2791-E9BA-60C9-26FF-E6E9AAD2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6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DEFE-F92C-B2DF-5AF7-8FA732D2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9B3E6-6F94-81E4-C287-D77B1E25D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0CCF-45E8-13EC-3760-43A0449F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67B01-7C6B-70CF-0E91-B9E77C97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049C-E996-FB49-A114-C19F335C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9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383E0-FBA6-7B28-EFB8-5D4FE75A2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96F56-E3C3-6FF4-EDC4-896D9B585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CB252-7ACB-CF3E-62FB-4D445237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72B36-8D57-0DBB-6481-8B860B2CF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7390-995C-B3F3-9F1C-4BE54A8A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3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5A7D-A1B4-6F5B-C955-38AD06E8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C653F-F4BA-D2E9-3C8A-C80A36C1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D6808-D349-F880-042E-8DC584AE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C7D9-012E-E81A-9693-8211989C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111B-AD61-B6D6-74AD-E49E0365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683D-C7C7-6E3A-B94C-CE991147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76B6-5046-E5A1-DEE1-DCD2B15D1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D8821-FE51-5AB2-7381-3698148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972F6-8E9C-8F47-BB76-459ADD24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0DB0-0772-3923-CB8A-2AFECAFB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78AA-E7FB-C710-8FAA-BBCB89E8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0FB1E-1EDB-7BB6-39C6-1E1B116C6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A13F0-DDCE-A05B-12FA-3E7E66D59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35BD8-3CC5-E7D2-A057-F330B390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D5F6B-BB7A-7DC5-6A20-87A79288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B929D-96FF-5954-33C0-F72594E0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2BEC-9DD0-C5F8-A641-69B77F3D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E6570-36C2-F335-DCED-798FB849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1842C-D212-F0B9-113E-9C172BDFC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59F96-39D0-F895-688D-F2EB6CD0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A35FA-9464-CC2F-F545-107D007C2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071A8-0C88-6CB8-3FC2-E5A225D5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E3279-6304-18BD-AA52-2BB92A78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61EB6-9AC2-653B-E932-07646F86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632E-45FB-05FA-CC3A-B602874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0A097-EF9B-4127-0C0F-A5677E5D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464A0-910C-C383-72C5-B93AAE74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1648C-BD56-0E7D-3D8E-70B7BFA0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9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E2B60-3E82-5B79-A08F-5ED4F4C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57E87-B7B2-68C2-2429-2E9E678E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3EB51-2E47-C2FB-07DC-6984E56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6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1967-1449-1BD9-0447-66E85620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4813-45EF-B8A0-92FD-9902EFDF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F99FF-10E1-D05C-86E0-69A13C374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00D4F-1F78-A837-782D-8F69F98A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94E97-59C7-F37B-9F58-774741A5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BE69A-212C-650A-1971-4B59BC6C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6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C413-4080-F4A6-5D79-5F0932319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6A408-2B39-A366-7E3B-835FD3703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4AB77-ED14-2F54-0AAB-361510D3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62161-9830-A74F-5A78-A7AF9BF9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45222-6B58-0211-3328-B29173C6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8E7D2-0DC0-C630-3A4F-79050487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2CED57-AB09-9A63-453B-E8E8EDCB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FE73E-5232-2AA9-786F-E42F042CC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89C71-17EA-A9F1-3571-E210E91FA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4E15D-9998-402E-9374-7E0DC51F8BB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F9E50-0930-E616-8F6D-5D6C749CF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FCD90-AB74-9055-F38A-41B8B167E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451D67-A686-4F8A-98EA-0F264AAA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3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ABD33-4859-CA98-0D60-3334F175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3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F607E-37C6-A361-5C56-17DF492BC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A18D6-2839-B2CD-B344-69D1D2FEB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5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B623B-0C6E-FC3F-192B-A51D49048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9F61E-9FA2-89E5-2393-271A967D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0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CE3C9-FA9B-8925-23A6-5BC0675D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7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7A4A3-B825-EA3A-5082-FF3FBE5C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2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E4572-458D-6C99-45E2-E97E9D722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BF428-D961-B375-1B0D-9D3ACA3C9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315B2-DC67-8D72-CD1C-E4FCB87A4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9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C7D55-512E-8D8D-8C97-91D0CC6EC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5E630-E36A-A522-43E3-D6EA450D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6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8B076-BC92-B856-5D84-02543728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9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2025-06-26T14:50:54Z</dcterms:created>
  <dcterms:modified xsi:type="dcterms:W3CDTF">2025-06-26T14:50:54Z</dcterms:modified>
</cp:coreProperties>
</file>